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2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16C"/>
    <a:srgbClr val="20617D"/>
    <a:srgbClr val="1A536F"/>
    <a:srgbClr val="0C172B"/>
    <a:srgbClr val="1F6986"/>
    <a:srgbClr val="183F72"/>
    <a:srgbClr val="AFBEDB"/>
    <a:srgbClr val="4BB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0C998-17A8-4F06-8239-928D0EFC7D8F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0D29B-A3AA-4B84-B576-F7EA0A7AE8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84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70372-B348-45B9-92A8-16BF0B98B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2AE779-5363-4AC6-8DFA-6CCF172F7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14387C-1637-4722-9869-C4A5F902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6ECC9E-68B2-4C22-A92D-A762F36F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0B0448-E791-41B6-89E8-72961D63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56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C70B29-2921-46C7-ADDB-F887B52E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81314D-E8C2-4C58-97A2-E50672B82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53D957-51D9-4234-B36C-540FE7D7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68CF39-AF50-433D-909D-138B84E8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6526A1-9675-4881-8301-1AC3F7EB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51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D7D6C3-C4B2-4914-9D06-41400425A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B510A4-B4E4-4B00-87F2-0DD0FACF6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9C878-161A-4E22-84ED-700E6958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12B2E3-8790-443B-B5B3-FE2BA8F0C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BABFAD-DF3E-4483-B27F-5D2F04F8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15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09B6D-0897-452D-A2F8-82846DB1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914FC3-5AB3-4EB1-921F-E7BEC660C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C711A9-2197-4D00-B38E-72540B7E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125F5-4065-4C33-8D3D-51137B46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34B32D-699D-42DD-87C4-88EA9249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2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C98BC6-9A3E-4D1D-8D3E-70594DF1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09729A-AF6D-443D-B27D-268386A57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CFA3B5-BE03-45C5-A589-A1D3D181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6E3D74-41E3-466B-A05A-6481EA2C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8F7F1B-5415-4540-9AA7-5B9E0394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5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CA14D-C70A-4914-AFF6-DEA16D9E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21DC4D-B06A-46D4-A450-1CB18EF72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AB9D74-18D9-4B3A-BF23-F22F08EDF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BD3612-BE78-44D0-A248-E83C55B6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0D280A-A32E-4883-A61E-B62C4814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BED571-E6E6-443E-BE9E-F071726F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98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65038-0081-4B4B-9778-956C70E3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E2553-2A4A-418F-8EFA-31F2E612F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EA4BC2-E1C6-4EAE-9722-0B91B9B1E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701F8B-7E85-4932-8F95-2892BE99F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2DABCDF-D15D-4BFA-803E-E340667CF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A54AFF-6E09-4C2B-8771-A4BC1B1B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41350E-02E0-4592-BFB0-51D1BF69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6421327-0473-45E4-8483-EFA40DC6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55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23ECB-8F4C-43BB-9266-7BA1FD85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BFC3E9-FE54-4548-BB38-952E9CFE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B1DDE1-96E4-4D77-A0DC-C235E3FE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4EA3C3-609B-489B-BD3E-3AD71397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3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395355-7D51-4530-AC38-5232F3BB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BCC79E-ACA5-49F5-95C3-61E86867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9A355C-4C91-4A4C-9E2B-3BA3A6A7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99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450F2-F84D-4659-A068-1F72A5BD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C272CC-B3F1-4A89-A076-6166A6C6D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4AF797-6A4F-4865-AECE-4BFB88723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B205D7-CA7F-4F75-B1C3-5C9DC043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5FBB4D-5F87-470D-8B83-01EA90E08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41A080-5B3F-4EBA-BFE9-78C0A5EE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2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16047-F81F-4C13-89D5-0F6ADD256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91AD8F5-FB3A-41BF-B56A-4892B851C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85874F-A241-4E42-8E88-C855FA410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A1BC69-CC69-4F21-89AD-EA60DBF4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9949-A3F8-401F-875F-EB05BBC32903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5DD04C-B976-4CEE-826D-FEA93ECE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76078E-1DBF-4BBA-94DA-BEBFBE66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90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779189-CE43-40D0-AA39-5F03B4C8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33ACB1-56C9-4070-8B1D-8CA37E5F7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3D546E-3550-480A-AB8E-68FE6D8EB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9949-A3F8-401F-875F-EB05BBC32903}" type="datetimeFigureOut">
              <a:rPr lang="fr-FR" smtClean="0"/>
              <a:t>11/05/2026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986527-BA22-44BB-B96E-42ED2E401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45519-D96E-4E2E-8117-7A18CD9D4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3D52-385B-4702-9C3B-7412B5827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36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7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57BEEA35-EAC6-4067-9FE6-8C53BCBD5AC1}"/>
              </a:ext>
            </a:extLst>
          </p:cNvPr>
          <p:cNvSpPr txBox="1">
            <a:spLocks/>
          </p:cNvSpPr>
          <p:nvPr/>
        </p:nvSpPr>
        <p:spPr>
          <a:xfrm>
            <a:off x="4447712" y="1111851"/>
            <a:ext cx="6300000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PRÉSENTATION</a:t>
            </a:r>
          </a:p>
        </p:txBody>
      </p:sp>
      <p:sp>
        <p:nvSpPr>
          <p:cNvPr id="7" name="Sous-titre 3">
            <a:extLst>
              <a:ext uri="{FF2B5EF4-FFF2-40B4-BE49-F238E27FC236}">
                <a16:creationId xmlns:a16="http://schemas.microsoft.com/office/drawing/2014/main" id="{75F6E5A5-12AB-46CB-BBF5-BF4B0783480E}"/>
              </a:ext>
            </a:extLst>
          </p:cNvPr>
          <p:cNvSpPr txBox="1">
            <a:spLocks/>
          </p:cNvSpPr>
          <p:nvPr/>
        </p:nvSpPr>
        <p:spPr>
          <a:xfrm>
            <a:off x="4447712" y="2483196"/>
            <a:ext cx="6300000" cy="4308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Sous-titre de la présentation</a:t>
            </a:r>
          </a:p>
        </p:txBody>
      </p:sp>
      <p:sp>
        <p:nvSpPr>
          <p:cNvPr id="8" name="Sous-titre 3">
            <a:extLst>
              <a:ext uri="{FF2B5EF4-FFF2-40B4-BE49-F238E27FC236}">
                <a16:creationId xmlns:a16="http://schemas.microsoft.com/office/drawing/2014/main" id="{E7B40CE6-FAF9-4AEF-A7F0-C17F80042708}"/>
              </a:ext>
            </a:extLst>
          </p:cNvPr>
          <p:cNvSpPr txBox="1">
            <a:spLocks/>
          </p:cNvSpPr>
          <p:nvPr/>
        </p:nvSpPr>
        <p:spPr>
          <a:xfrm>
            <a:off x="4447712" y="3384314"/>
            <a:ext cx="6300000" cy="12249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Prénom</a:t>
            </a:r>
          </a:p>
          <a:p>
            <a:pPr marL="0" indent="0">
              <a:buNone/>
            </a:pPr>
            <a:r>
              <a:rPr lang="fr-FR" sz="2400" i="1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107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772C71BA-0FF0-425F-8113-7CCABA0FE1C8}"/>
              </a:ext>
            </a:extLst>
          </p:cNvPr>
          <p:cNvSpPr txBox="1">
            <a:spLocks/>
          </p:cNvSpPr>
          <p:nvPr/>
        </p:nvSpPr>
        <p:spPr>
          <a:xfrm>
            <a:off x="3763499" y="1794540"/>
            <a:ext cx="6300000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CHAPITRE</a:t>
            </a:r>
          </a:p>
        </p:txBody>
      </p:sp>
      <p:sp>
        <p:nvSpPr>
          <p:cNvPr id="6" name="Sous-titre 3">
            <a:extLst>
              <a:ext uri="{FF2B5EF4-FFF2-40B4-BE49-F238E27FC236}">
                <a16:creationId xmlns:a16="http://schemas.microsoft.com/office/drawing/2014/main" id="{28DE7D09-FB8D-441D-BEAD-78557B7E6B12}"/>
              </a:ext>
            </a:extLst>
          </p:cNvPr>
          <p:cNvSpPr txBox="1">
            <a:spLocks/>
          </p:cNvSpPr>
          <p:nvPr/>
        </p:nvSpPr>
        <p:spPr>
          <a:xfrm>
            <a:off x="3763499" y="2502426"/>
            <a:ext cx="6300000" cy="4308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Sous-titre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253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2">
            <a:extLst>
              <a:ext uri="{FF2B5EF4-FFF2-40B4-BE49-F238E27FC236}">
                <a16:creationId xmlns:a16="http://schemas.microsoft.com/office/drawing/2014/main" id="{C6DA1285-733A-4415-BC1C-08E75BCC7E19}"/>
              </a:ext>
            </a:extLst>
          </p:cNvPr>
          <p:cNvSpPr txBox="1">
            <a:spLocks/>
          </p:cNvSpPr>
          <p:nvPr/>
        </p:nvSpPr>
        <p:spPr>
          <a:xfrm>
            <a:off x="679276" y="679281"/>
            <a:ext cx="6300000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LA DIAPO</a:t>
            </a:r>
          </a:p>
          <a:p>
            <a:r>
              <a:rPr lang="fr-FR" sz="2400" dirty="0">
                <a:solidFill>
                  <a:srgbClr val="4BB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titre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A8AF80C3-6361-4278-8F03-13FC6FFE284E}"/>
              </a:ext>
            </a:extLst>
          </p:cNvPr>
          <p:cNvSpPr txBox="1">
            <a:spLocks/>
          </p:cNvSpPr>
          <p:nvPr/>
        </p:nvSpPr>
        <p:spPr>
          <a:xfrm>
            <a:off x="679276" y="2629867"/>
            <a:ext cx="6300000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Ajoutez votre texte </a:t>
            </a:r>
          </a:p>
        </p:txBody>
      </p:sp>
    </p:spTree>
    <p:extLst>
      <p:ext uri="{BB962C8B-B14F-4D97-AF65-F5344CB8AC3E}">
        <p14:creationId xmlns:p14="http://schemas.microsoft.com/office/powerpoint/2010/main" val="3793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60CE3378-6988-491A-92E6-7119A021EB73}"/>
              </a:ext>
            </a:extLst>
          </p:cNvPr>
          <p:cNvSpPr txBox="1">
            <a:spLocks/>
          </p:cNvSpPr>
          <p:nvPr/>
        </p:nvSpPr>
        <p:spPr>
          <a:xfrm>
            <a:off x="-75971" y="5342830"/>
            <a:ext cx="3553288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63A7F987-6D79-499C-BEE2-C1EF7D3E6D0B}"/>
              </a:ext>
            </a:extLst>
          </p:cNvPr>
          <p:cNvSpPr txBox="1">
            <a:spLocks/>
          </p:cNvSpPr>
          <p:nvPr/>
        </p:nvSpPr>
        <p:spPr>
          <a:xfrm>
            <a:off x="4673081" y="2165802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91894ECB-BAC8-4F23-9A19-5C86A5267A2F}"/>
              </a:ext>
            </a:extLst>
          </p:cNvPr>
          <p:cNvSpPr txBox="1">
            <a:spLocks/>
          </p:cNvSpPr>
          <p:nvPr/>
        </p:nvSpPr>
        <p:spPr>
          <a:xfrm>
            <a:off x="7224368" y="2165801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9050B3F6-0F41-429B-A8D5-B1A0918229F1}"/>
              </a:ext>
            </a:extLst>
          </p:cNvPr>
          <p:cNvSpPr txBox="1">
            <a:spLocks/>
          </p:cNvSpPr>
          <p:nvPr/>
        </p:nvSpPr>
        <p:spPr>
          <a:xfrm>
            <a:off x="9868781" y="2165801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re 2">
            <a:extLst>
              <a:ext uri="{FF2B5EF4-FFF2-40B4-BE49-F238E27FC236}">
                <a16:creationId xmlns:a16="http://schemas.microsoft.com/office/drawing/2014/main" id="{B63A8D16-ACD1-4A41-BDA1-D0F6FF575F2D}"/>
              </a:ext>
            </a:extLst>
          </p:cNvPr>
          <p:cNvSpPr txBox="1">
            <a:spLocks/>
          </p:cNvSpPr>
          <p:nvPr/>
        </p:nvSpPr>
        <p:spPr>
          <a:xfrm>
            <a:off x="4673080" y="4617504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4B01855E-6A2A-487E-848F-DEFE2768BD20}"/>
              </a:ext>
            </a:extLst>
          </p:cNvPr>
          <p:cNvSpPr txBox="1">
            <a:spLocks/>
          </p:cNvSpPr>
          <p:nvPr/>
        </p:nvSpPr>
        <p:spPr>
          <a:xfrm>
            <a:off x="7224367" y="4617504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8D1886B3-27E2-4CC3-AA4E-46D4ED449C91}"/>
              </a:ext>
            </a:extLst>
          </p:cNvPr>
          <p:cNvSpPr txBox="1">
            <a:spLocks/>
          </p:cNvSpPr>
          <p:nvPr/>
        </p:nvSpPr>
        <p:spPr>
          <a:xfrm>
            <a:off x="9579737" y="4584907"/>
            <a:ext cx="2153113" cy="11387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r>
              <a:rPr lang="fr-FR" sz="1400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 intervenants </a:t>
            </a:r>
          </a:p>
          <a:p>
            <a:endParaRPr lang="fr-FR" sz="1600" dirty="0">
              <a:solidFill>
                <a:srgbClr val="183F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B236FEC-FC9E-42B8-A274-95B0ACFD8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503" y="695710"/>
            <a:ext cx="1932599" cy="1499746"/>
          </a:xfrm>
          <a:prstGeom prst="rect">
            <a:avLst/>
          </a:prstGeom>
          <a:solidFill>
            <a:srgbClr val="AFBEDB"/>
          </a:solidFill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24A86D0-638B-4053-912D-FE994046C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95" y="687944"/>
            <a:ext cx="1932599" cy="1499746"/>
          </a:xfrm>
          <a:prstGeom prst="rect">
            <a:avLst/>
          </a:prstGeom>
          <a:solidFill>
            <a:srgbClr val="AFBEDB"/>
          </a:solidFill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B380EFC-598E-4203-A98F-D70CF4959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902" y="690216"/>
            <a:ext cx="1932599" cy="1499746"/>
          </a:xfrm>
          <a:prstGeom prst="rect">
            <a:avLst/>
          </a:prstGeom>
          <a:solidFill>
            <a:srgbClr val="AFBEDB"/>
          </a:solidFill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16D6A88-4F8D-4997-9BE0-E06A3DD8B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809" y="3002000"/>
            <a:ext cx="1932599" cy="1499746"/>
          </a:xfrm>
          <a:prstGeom prst="rect">
            <a:avLst/>
          </a:prstGeom>
          <a:solidFill>
            <a:srgbClr val="AFBEDB"/>
          </a:solidFill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75C0508-E99F-499A-8EFE-479E9FF1C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95" y="3002000"/>
            <a:ext cx="1932599" cy="1499746"/>
          </a:xfrm>
          <a:prstGeom prst="rect">
            <a:avLst/>
          </a:prstGeom>
          <a:solidFill>
            <a:srgbClr val="AFBEDB"/>
          </a:solidFill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E1A5E4D-5281-40FF-8F4F-A70475C60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902" y="3002000"/>
            <a:ext cx="1932599" cy="1499746"/>
          </a:xfrm>
          <a:prstGeom prst="rect">
            <a:avLst/>
          </a:prstGeom>
          <a:solidFill>
            <a:srgbClr val="AFBEDB"/>
          </a:solidFill>
        </p:spPr>
      </p:pic>
    </p:spTree>
    <p:extLst>
      <p:ext uri="{BB962C8B-B14F-4D97-AF65-F5344CB8AC3E}">
        <p14:creationId xmlns:p14="http://schemas.microsoft.com/office/powerpoint/2010/main" val="10515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57BEEA35-EAC6-4067-9FE6-8C53BCBD5AC1}"/>
              </a:ext>
            </a:extLst>
          </p:cNvPr>
          <p:cNvSpPr txBox="1">
            <a:spLocks/>
          </p:cNvSpPr>
          <p:nvPr/>
        </p:nvSpPr>
        <p:spPr>
          <a:xfrm>
            <a:off x="4290679" y="2004492"/>
            <a:ext cx="5708454" cy="12524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b="1" dirty="0">
                <a:solidFill>
                  <a:srgbClr val="183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F41429-8878-48CC-B567-D0D03F223409}"/>
              </a:ext>
            </a:extLst>
          </p:cNvPr>
          <p:cNvSpPr/>
          <p:nvPr/>
        </p:nvSpPr>
        <p:spPr>
          <a:xfrm>
            <a:off x="4392679" y="34290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highlight>
                  <a:srgbClr val="4BBEDB"/>
                </a:highlight>
              </a:rPr>
              <a:t>CONTACT</a:t>
            </a:r>
          </a:p>
          <a:p>
            <a:r>
              <a:rPr lang="fr-FR" dirty="0">
                <a:solidFill>
                  <a:srgbClr val="183F72"/>
                </a:solidFill>
              </a:rPr>
              <a:t>[Prénom NOM]</a:t>
            </a:r>
          </a:p>
          <a:p>
            <a:r>
              <a:rPr lang="fr-FR" dirty="0">
                <a:solidFill>
                  <a:srgbClr val="183F72"/>
                </a:solidFill>
              </a:rPr>
              <a:t>[mail]@efs.sante.fr </a:t>
            </a:r>
          </a:p>
          <a:p>
            <a:r>
              <a:rPr lang="fr-FR" dirty="0">
                <a:solidFill>
                  <a:srgbClr val="183F72"/>
                </a:solidFill>
              </a:rPr>
              <a:t>+ 33 (0)6 [00 00 00 00] </a:t>
            </a:r>
          </a:p>
          <a:p>
            <a:r>
              <a:rPr lang="fr-FR" dirty="0">
                <a:solidFill>
                  <a:srgbClr val="183F72"/>
                </a:solidFill>
              </a:rPr>
              <a:t>+ 33 (0)1 [00 00 00 00]</a:t>
            </a:r>
          </a:p>
        </p:txBody>
      </p:sp>
    </p:spTree>
    <p:extLst>
      <p:ext uri="{BB962C8B-B14F-4D97-AF65-F5344CB8AC3E}">
        <p14:creationId xmlns:p14="http://schemas.microsoft.com/office/powerpoint/2010/main" val="9548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92</Words>
  <Application>Microsoft Office PowerPoint</Application>
  <PresentationFormat>Grand écran</PresentationFormat>
  <Paragraphs>33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GEYER Caroline</dc:creator>
  <cp:lastModifiedBy>Pierre Brossard</cp:lastModifiedBy>
  <cp:revision>41</cp:revision>
  <dcterms:created xsi:type="dcterms:W3CDTF">2025-04-01T07:31:48Z</dcterms:created>
  <dcterms:modified xsi:type="dcterms:W3CDTF">2026-05-11T14:10:41Z</dcterms:modified>
</cp:coreProperties>
</file>